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8" r:id="rId6"/>
    <p:sldId id="289" r:id="rId7"/>
    <p:sldId id="276" r:id="rId8"/>
    <p:sldId id="279" r:id="rId9"/>
    <p:sldId id="275" r:id="rId10"/>
    <p:sldId id="283" r:id="rId11"/>
    <p:sldId id="270" r:id="rId12"/>
    <p:sldId id="284" r:id="rId13"/>
    <p:sldId id="271" r:id="rId14"/>
    <p:sldId id="272" r:id="rId15"/>
    <p:sldId id="274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92C"/>
    <a:srgbClr val="EBB427"/>
    <a:srgbClr val="FFA500"/>
    <a:srgbClr val="FFFF33"/>
    <a:srgbClr val="FED875"/>
    <a:srgbClr val="A38D4A"/>
    <a:srgbClr val="83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9B38-A46C-415A-A08C-3FEF80DEBAA1}" type="datetimeFigureOut">
              <a:rPr lang="zh-TW" altLang="en-US" smtClean="0"/>
              <a:t>2022/2/25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1C46-1C94-4F80-B686-D283E097EC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4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4B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One-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52435" y="1671780"/>
            <a:ext cx="1644074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549235" y="2152069"/>
            <a:ext cx="1366983" cy="803567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33"/>
          <a:stretch/>
        </p:blipFill>
        <p:spPr>
          <a:xfrm>
            <a:off x="0" y="1221029"/>
            <a:ext cx="12192000" cy="56277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4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選擇「版本科目」→點選「搜尋」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645232" y="2123091"/>
            <a:ext cx="498767" cy="45258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755"/>
          <a:stretch/>
        </p:blipFill>
        <p:spPr>
          <a:xfrm>
            <a:off x="0" y="1222311"/>
            <a:ext cx="12192000" cy="563568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5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點選「作答」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362696"/>
            <a:ext cx="419158" cy="19052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298546" y="5227780"/>
            <a:ext cx="576348" cy="404553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11"/>
          <a:stretch/>
        </p:blipFill>
        <p:spPr>
          <a:xfrm>
            <a:off x="0" y="1210335"/>
            <a:ext cx="12192000" cy="564766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6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作答完成，點選「交卷」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526980" y="1219571"/>
            <a:ext cx="609601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557164" y="5098473"/>
            <a:ext cx="1314335" cy="432262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10"/>
          <a:stretch/>
        </p:blipFill>
        <p:spPr>
          <a:xfrm>
            <a:off x="0" y="1095564"/>
            <a:ext cx="12192000" cy="57624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01" y="1240775"/>
            <a:ext cx="419158" cy="190527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7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完成交卷，可查看「解答」及「錯題再考」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7782" y="-120073"/>
            <a:ext cx="12478327" cy="7102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Two-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Three-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Four-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Five-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圖: 合併 36"/>
          <p:cNvSpPr/>
          <p:nvPr/>
        </p:nvSpPr>
        <p:spPr>
          <a:xfrm rot="2622670">
            <a:off x="3940296" y="-1380509"/>
            <a:ext cx="740797" cy="546474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合併 46"/>
          <p:cNvSpPr/>
          <p:nvPr/>
        </p:nvSpPr>
        <p:spPr>
          <a:xfrm rot="3500783">
            <a:off x="5243835" y="-2427062"/>
            <a:ext cx="748244" cy="75006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合併 47"/>
          <p:cNvSpPr/>
          <p:nvPr/>
        </p:nvSpPr>
        <p:spPr>
          <a:xfrm rot="4091351">
            <a:off x="6977068" y="-3972426"/>
            <a:ext cx="864584" cy="1071512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合併 49"/>
          <p:cNvSpPr/>
          <p:nvPr/>
        </p:nvSpPr>
        <p:spPr>
          <a:xfrm rot="4659638">
            <a:off x="7125971" y="-3019808"/>
            <a:ext cx="86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 rot="693975">
            <a:off x="10997471" y="-42073"/>
            <a:ext cx="1171941" cy="1110986"/>
            <a:chOff x="11160275" y="-41712"/>
            <a:chExt cx="1171941" cy="1110986"/>
          </a:xfrm>
        </p:grpSpPr>
        <p:grpSp>
          <p:nvGrpSpPr>
            <p:cNvPr id="52" name="群組 51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57" name="流程圖: 抽選 56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抽選 58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54" name="流程圖: 抽選 53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抽選 55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0" name="流程圖: 合併 59"/>
          <p:cNvSpPr/>
          <p:nvPr/>
        </p:nvSpPr>
        <p:spPr>
          <a:xfrm rot="5105738">
            <a:off x="7167987" y="-2242064"/>
            <a:ext cx="843954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合併 60"/>
          <p:cNvSpPr/>
          <p:nvPr/>
        </p:nvSpPr>
        <p:spPr>
          <a:xfrm rot="5659372">
            <a:off x="7137321" y="-1466956"/>
            <a:ext cx="981532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流程圖: 合併 61"/>
          <p:cNvSpPr/>
          <p:nvPr/>
        </p:nvSpPr>
        <p:spPr>
          <a:xfrm rot="6283388">
            <a:off x="6811468" y="-529432"/>
            <a:ext cx="1218801" cy="10415566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流程圖: 合併 62"/>
          <p:cNvSpPr/>
          <p:nvPr/>
        </p:nvSpPr>
        <p:spPr>
          <a:xfrm rot="7056177">
            <a:off x="5741132" y="973220"/>
            <a:ext cx="1107513" cy="873384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流程圖: 合併 63"/>
          <p:cNvSpPr/>
          <p:nvPr/>
        </p:nvSpPr>
        <p:spPr>
          <a:xfrm rot="8190704">
            <a:off x="4123991" y="2621038"/>
            <a:ext cx="748244" cy="587770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流程圖: 合併 64"/>
          <p:cNvSpPr/>
          <p:nvPr/>
        </p:nvSpPr>
        <p:spPr>
          <a:xfrm rot="9734160">
            <a:off x="2633462" y="3154983"/>
            <a:ext cx="748244" cy="3677903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合併 65"/>
          <p:cNvSpPr/>
          <p:nvPr/>
        </p:nvSpPr>
        <p:spPr>
          <a:xfrm rot="11443776">
            <a:off x="1797901" y="3230028"/>
            <a:ext cx="748244" cy="354943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流程圖: 合併 66"/>
          <p:cNvSpPr/>
          <p:nvPr/>
        </p:nvSpPr>
        <p:spPr>
          <a:xfrm rot="12862005">
            <a:off x="970820" y="2903007"/>
            <a:ext cx="748244" cy="4232970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流程圖: 合併 67"/>
          <p:cNvSpPr/>
          <p:nvPr/>
        </p:nvSpPr>
        <p:spPr>
          <a:xfrm rot="14346554">
            <a:off x="694367" y="2536375"/>
            <a:ext cx="748244" cy="3303607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流程圖: 合併 68"/>
          <p:cNvSpPr/>
          <p:nvPr/>
        </p:nvSpPr>
        <p:spPr>
          <a:xfrm rot="15880118">
            <a:off x="711520" y="1980053"/>
            <a:ext cx="748244" cy="296435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流程圖: 合併 69"/>
          <p:cNvSpPr/>
          <p:nvPr/>
        </p:nvSpPr>
        <p:spPr>
          <a:xfrm rot="20583740">
            <a:off x="1504464" y="-728799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合併 70"/>
          <p:cNvSpPr/>
          <p:nvPr/>
        </p:nvSpPr>
        <p:spPr>
          <a:xfrm rot="19113376">
            <a:off x="598768" y="-665824"/>
            <a:ext cx="748244" cy="4669114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流程圖: 合併 71"/>
          <p:cNvSpPr/>
          <p:nvPr/>
        </p:nvSpPr>
        <p:spPr>
          <a:xfrm rot="17449725">
            <a:off x="790962" y="1282978"/>
            <a:ext cx="748244" cy="3069312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合併 72"/>
          <p:cNvSpPr/>
          <p:nvPr/>
        </p:nvSpPr>
        <p:spPr>
          <a:xfrm rot="258713">
            <a:off x="2258828" y="-806200"/>
            <a:ext cx="748244" cy="4239118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合併 73"/>
          <p:cNvSpPr/>
          <p:nvPr/>
        </p:nvSpPr>
        <p:spPr>
          <a:xfrm rot="1569508">
            <a:off x="3046950" y="-835820"/>
            <a:ext cx="748244" cy="4414909"/>
          </a:xfrm>
          <a:prstGeom prst="flowChartMerge">
            <a:avLst/>
          </a:prstGeom>
          <a:solidFill>
            <a:srgbClr val="FED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雲朵形圖說文字 43"/>
          <p:cNvSpPr/>
          <p:nvPr/>
        </p:nvSpPr>
        <p:spPr>
          <a:xfrm>
            <a:off x="4710213" y="501415"/>
            <a:ext cx="6012326" cy="2868184"/>
          </a:xfrm>
          <a:prstGeom prst="cloudCallout">
            <a:avLst>
              <a:gd name="adj1" fmla="val -35115"/>
              <a:gd name="adj2" fmla="val 263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21085249">
            <a:off x="5167845" y="1311173"/>
            <a:ext cx="541686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知識增加了？</a:t>
            </a:r>
            <a:endParaRPr lang="zh-TW" altLang="en-US" sz="68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63500" dist="38100" dir="2700000" algn="tl" rotWithShape="0">
                  <a:schemeClr val="bg1">
                    <a:lumMod val="5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4820920" y="3166254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快去題庫區試試看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試卷名稱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1539"/>
            <a:ext cx="5175527" cy="5446461"/>
          </a:xfrm>
          <a:prstGeom prst="rect">
            <a:avLst/>
          </a:prstGeom>
        </p:spPr>
      </p:pic>
      <p:sp>
        <p:nvSpPr>
          <p:cNvPr id="40" name="標題 1"/>
          <p:cNvSpPr txBox="1">
            <a:spLocks/>
          </p:cNvSpPr>
          <p:nvPr/>
        </p:nvSpPr>
        <p:spPr>
          <a:xfrm>
            <a:off x="5024366" y="4699728"/>
            <a:ext cx="7293345" cy="216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南一版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翰林版</a:t>
            </a:r>
            <a:endParaRPr lang="en-US" altLang="zh-TW" sz="3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[Quiz]B2-Unit Six-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康軒版</a:t>
            </a:r>
          </a:p>
        </p:txBody>
      </p:sp>
      <p:pic>
        <p:nvPicPr>
          <p:cNvPr id="2" name="Happy Whistling Ukule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18.1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724" y="257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點選「題庫測驗」，進入題庫系統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69" y="995680"/>
            <a:ext cx="9232179" cy="58115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8790" b="86690"/>
          <a:stretch/>
        </p:blipFill>
        <p:spPr>
          <a:xfrm>
            <a:off x="8219440" y="995681"/>
            <a:ext cx="2551708" cy="2844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t="-58" r="58113" b="94989"/>
          <a:stretch/>
        </p:blipFill>
        <p:spPr>
          <a:xfrm>
            <a:off x="1538970" y="1004613"/>
            <a:ext cx="3876310" cy="2946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72442" t="4680" b="64124"/>
          <a:stretch/>
        </p:blipFill>
        <p:spPr>
          <a:xfrm>
            <a:off x="8219440" y="1291982"/>
            <a:ext cx="2551708" cy="1814352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8148320" y="913828"/>
            <a:ext cx="880127" cy="44818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7458602" y="1565910"/>
            <a:ext cx="713848" cy="549249"/>
          </a:xfrm>
          <a:custGeom>
            <a:avLst/>
            <a:gdLst>
              <a:gd name="connsiteX0" fmla="*/ 675748 w 713848"/>
              <a:gd name="connsiteY0" fmla="*/ 41910 h 549249"/>
              <a:gd name="connsiteX1" fmla="*/ 630028 w 713848"/>
              <a:gd name="connsiteY1" fmla="*/ 53340 h 549249"/>
              <a:gd name="connsiteX2" fmla="*/ 565258 w 713848"/>
              <a:gd name="connsiteY2" fmla="*/ 57150 h 549249"/>
              <a:gd name="connsiteX3" fmla="*/ 542398 w 713848"/>
              <a:gd name="connsiteY3" fmla="*/ 60960 h 549249"/>
              <a:gd name="connsiteX4" fmla="*/ 530968 w 713848"/>
              <a:gd name="connsiteY4" fmla="*/ 68580 h 549249"/>
              <a:gd name="connsiteX5" fmla="*/ 481438 w 713848"/>
              <a:gd name="connsiteY5" fmla="*/ 76200 h 549249"/>
              <a:gd name="connsiteX6" fmla="*/ 470008 w 713848"/>
              <a:gd name="connsiteY6" fmla="*/ 80010 h 549249"/>
              <a:gd name="connsiteX7" fmla="*/ 458578 w 713848"/>
              <a:gd name="connsiteY7" fmla="*/ 87630 h 549249"/>
              <a:gd name="connsiteX8" fmla="*/ 401428 w 713848"/>
              <a:gd name="connsiteY8" fmla="*/ 95250 h 549249"/>
              <a:gd name="connsiteX9" fmla="*/ 389998 w 713848"/>
              <a:gd name="connsiteY9" fmla="*/ 102870 h 549249"/>
              <a:gd name="connsiteX10" fmla="*/ 370948 w 713848"/>
              <a:gd name="connsiteY10" fmla="*/ 125730 h 549249"/>
              <a:gd name="connsiteX11" fmla="*/ 340468 w 713848"/>
              <a:gd name="connsiteY11" fmla="*/ 144780 h 549249"/>
              <a:gd name="connsiteX12" fmla="*/ 329038 w 713848"/>
              <a:gd name="connsiteY12" fmla="*/ 156210 h 549249"/>
              <a:gd name="connsiteX13" fmla="*/ 321418 w 713848"/>
              <a:gd name="connsiteY13" fmla="*/ 167640 h 549249"/>
              <a:gd name="connsiteX14" fmla="*/ 309988 w 713848"/>
              <a:gd name="connsiteY14" fmla="*/ 175260 h 549249"/>
              <a:gd name="connsiteX15" fmla="*/ 302368 w 713848"/>
              <a:gd name="connsiteY15" fmla="*/ 186690 h 549249"/>
              <a:gd name="connsiteX16" fmla="*/ 287128 w 713848"/>
              <a:gd name="connsiteY16" fmla="*/ 198120 h 549249"/>
              <a:gd name="connsiteX17" fmla="*/ 237598 w 713848"/>
              <a:gd name="connsiteY17" fmla="*/ 220980 h 549249"/>
              <a:gd name="connsiteX18" fmla="*/ 214738 w 713848"/>
              <a:gd name="connsiteY18" fmla="*/ 240030 h 549249"/>
              <a:gd name="connsiteX19" fmla="*/ 188068 w 713848"/>
              <a:gd name="connsiteY19" fmla="*/ 247650 h 549249"/>
              <a:gd name="connsiteX20" fmla="*/ 161398 w 713848"/>
              <a:gd name="connsiteY20" fmla="*/ 262890 h 549249"/>
              <a:gd name="connsiteX21" fmla="*/ 142348 w 713848"/>
              <a:gd name="connsiteY21" fmla="*/ 266700 h 549249"/>
              <a:gd name="connsiteX22" fmla="*/ 96628 w 713848"/>
              <a:gd name="connsiteY22" fmla="*/ 274320 h 549249"/>
              <a:gd name="connsiteX23" fmla="*/ 54718 w 713848"/>
              <a:gd name="connsiteY23" fmla="*/ 289560 h 549249"/>
              <a:gd name="connsiteX24" fmla="*/ 28048 w 713848"/>
              <a:gd name="connsiteY24" fmla="*/ 304800 h 549249"/>
              <a:gd name="connsiteX25" fmla="*/ 12808 w 713848"/>
              <a:gd name="connsiteY25" fmla="*/ 308610 h 549249"/>
              <a:gd name="connsiteX26" fmla="*/ 1378 w 713848"/>
              <a:gd name="connsiteY26" fmla="*/ 323850 h 549249"/>
              <a:gd name="connsiteX27" fmla="*/ 12808 w 713848"/>
              <a:gd name="connsiteY27" fmla="*/ 377190 h 549249"/>
              <a:gd name="connsiteX28" fmla="*/ 24238 w 713848"/>
              <a:gd name="connsiteY28" fmla="*/ 388620 h 549249"/>
              <a:gd name="connsiteX29" fmla="*/ 31858 w 713848"/>
              <a:gd name="connsiteY29" fmla="*/ 400050 h 549249"/>
              <a:gd name="connsiteX30" fmla="*/ 35668 w 713848"/>
              <a:gd name="connsiteY30" fmla="*/ 411480 h 549249"/>
              <a:gd name="connsiteX31" fmla="*/ 47098 w 713848"/>
              <a:gd name="connsiteY31" fmla="*/ 419100 h 549249"/>
              <a:gd name="connsiteX32" fmla="*/ 73768 w 713848"/>
              <a:gd name="connsiteY32" fmla="*/ 434340 h 549249"/>
              <a:gd name="connsiteX33" fmla="*/ 85198 w 713848"/>
              <a:gd name="connsiteY33" fmla="*/ 441960 h 549249"/>
              <a:gd name="connsiteX34" fmla="*/ 115678 w 713848"/>
              <a:gd name="connsiteY34" fmla="*/ 457200 h 549249"/>
              <a:gd name="connsiteX35" fmla="*/ 130918 w 713848"/>
              <a:gd name="connsiteY35" fmla="*/ 468630 h 549249"/>
              <a:gd name="connsiteX36" fmla="*/ 149968 w 713848"/>
              <a:gd name="connsiteY36" fmla="*/ 472440 h 549249"/>
              <a:gd name="connsiteX37" fmla="*/ 188068 w 713848"/>
              <a:gd name="connsiteY37" fmla="*/ 491490 h 549249"/>
              <a:gd name="connsiteX38" fmla="*/ 199498 w 713848"/>
              <a:gd name="connsiteY38" fmla="*/ 518160 h 549249"/>
              <a:gd name="connsiteX39" fmla="*/ 222358 w 713848"/>
              <a:gd name="connsiteY39" fmla="*/ 537210 h 549249"/>
              <a:gd name="connsiteX40" fmla="*/ 226168 w 713848"/>
              <a:gd name="connsiteY40" fmla="*/ 548640 h 549249"/>
              <a:gd name="connsiteX41" fmla="*/ 245218 w 713848"/>
              <a:gd name="connsiteY41" fmla="*/ 544830 h 549249"/>
              <a:gd name="connsiteX42" fmla="*/ 268078 w 713848"/>
              <a:gd name="connsiteY42" fmla="*/ 525780 h 549249"/>
              <a:gd name="connsiteX43" fmla="*/ 294748 w 713848"/>
              <a:gd name="connsiteY43" fmla="*/ 510540 h 549249"/>
              <a:gd name="connsiteX44" fmla="*/ 309988 w 713848"/>
              <a:gd name="connsiteY44" fmla="*/ 487680 h 549249"/>
              <a:gd name="connsiteX45" fmla="*/ 321418 w 713848"/>
              <a:gd name="connsiteY45" fmla="*/ 480060 h 549249"/>
              <a:gd name="connsiteX46" fmla="*/ 336658 w 713848"/>
              <a:gd name="connsiteY46" fmla="*/ 468630 h 549249"/>
              <a:gd name="connsiteX47" fmla="*/ 348088 w 713848"/>
              <a:gd name="connsiteY47" fmla="*/ 464820 h 549249"/>
              <a:gd name="connsiteX48" fmla="*/ 370948 w 713848"/>
              <a:gd name="connsiteY48" fmla="*/ 449580 h 549249"/>
              <a:gd name="connsiteX49" fmla="*/ 386188 w 713848"/>
              <a:gd name="connsiteY49" fmla="*/ 445770 h 549249"/>
              <a:gd name="connsiteX50" fmla="*/ 397618 w 713848"/>
              <a:gd name="connsiteY50" fmla="*/ 441960 h 549249"/>
              <a:gd name="connsiteX51" fmla="*/ 409048 w 713848"/>
              <a:gd name="connsiteY51" fmla="*/ 430530 h 549249"/>
              <a:gd name="connsiteX52" fmla="*/ 416668 w 713848"/>
              <a:gd name="connsiteY52" fmla="*/ 419100 h 549249"/>
              <a:gd name="connsiteX53" fmla="*/ 431908 w 713848"/>
              <a:gd name="connsiteY53" fmla="*/ 415290 h 549249"/>
              <a:gd name="connsiteX54" fmla="*/ 435718 w 713848"/>
              <a:gd name="connsiteY54" fmla="*/ 403860 h 549249"/>
              <a:gd name="connsiteX55" fmla="*/ 447148 w 713848"/>
              <a:gd name="connsiteY55" fmla="*/ 400050 h 549249"/>
              <a:gd name="connsiteX56" fmla="*/ 458578 w 713848"/>
              <a:gd name="connsiteY56" fmla="*/ 392430 h 549249"/>
              <a:gd name="connsiteX57" fmla="*/ 496678 w 713848"/>
              <a:gd name="connsiteY57" fmla="*/ 384810 h 549249"/>
              <a:gd name="connsiteX58" fmla="*/ 588118 w 713848"/>
              <a:gd name="connsiteY58" fmla="*/ 369570 h 549249"/>
              <a:gd name="connsiteX59" fmla="*/ 626218 w 713848"/>
              <a:gd name="connsiteY59" fmla="*/ 365760 h 549249"/>
              <a:gd name="connsiteX60" fmla="*/ 656698 w 713848"/>
              <a:gd name="connsiteY60" fmla="*/ 358140 h 549249"/>
              <a:gd name="connsiteX61" fmla="*/ 668128 w 713848"/>
              <a:gd name="connsiteY61" fmla="*/ 270510 h 549249"/>
              <a:gd name="connsiteX62" fmla="*/ 690988 w 713848"/>
              <a:gd name="connsiteY62" fmla="*/ 205740 h 549249"/>
              <a:gd name="connsiteX63" fmla="*/ 694798 w 713848"/>
              <a:gd name="connsiteY63" fmla="*/ 182880 h 549249"/>
              <a:gd name="connsiteX64" fmla="*/ 702418 w 713848"/>
              <a:gd name="connsiteY64" fmla="*/ 171450 h 549249"/>
              <a:gd name="connsiteX65" fmla="*/ 713848 w 713848"/>
              <a:gd name="connsiteY65" fmla="*/ 148590 h 549249"/>
              <a:gd name="connsiteX66" fmla="*/ 710038 w 713848"/>
              <a:gd name="connsiteY66" fmla="*/ 87630 h 549249"/>
              <a:gd name="connsiteX67" fmla="*/ 702418 w 713848"/>
              <a:gd name="connsiteY67" fmla="*/ 72390 h 549249"/>
              <a:gd name="connsiteX68" fmla="*/ 698608 w 713848"/>
              <a:gd name="connsiteY68" fmla="*/ 57150 h 549249"/>
              <a:gd name="connsiteX69" fmla="*/ 683368 w 713848"/>
              <a:gd name="connsiteY69" fmla="*/ 0 h 549249"/>
              <a:gd name="connsiteX70" fmla="*/ 675748 w 713848"/>
              <a:gd name="connsiteY70" fmla="*/ 41910 h 54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3848" h="549249">
                <a:moveTo>
                  <a:pt x="675748" y="41910"/>
                </a:moveTo>
                <a:cubicBezTo>
                  <a:pt x="666858" y="50800"/>
                  <a:pt x="645590" y="51194"/>
                  <a:pt x="630028" y="53340"/>
                </a:cubicBezTo>
                <a:cubicBezTo>
                  <a:pt x="608604" y="56295"/>
                  <a:pt x="586804" y="55276"/>
                  <a:pt x="565258" y="57150"/>
                </a:cubicBezTo>
                <a:cubicBezTo>
                  <a:pt x="557562" y="57819"/>
                  <a:pt x="550018" y="59690"/>
                  <a:pt x="542398" y="60960"/>
                </a:cubicBezTo>
                <a:cubicBezTo>
                  <a:pt x="538588" y="63500"/>
                  <a:pt x="535177" y="66776"/>
                  <a:pt x="530968" y="68580"/>
                </a:cubicBezTo>
                <a:cubicBezTo>
                  <a:pt x="519419" y="73529"/>
                  <a:pt x="488322" y="75435"/>
                  <a:pt x="481438" y="76200"/>
                </a:cubicBezTo>
                <a:cubicBezTo>
                  <a:pt x="477628" y="77470"/>
                  <a:pt x="473600" y="78214"/>
                  <a:pt x="470008" y="80010"/>
                </a:cubicBezTo>
                <a:cubicBezTo>
                  <a:pt x="465912" y="82058"/>
                  <a:pt x="462865" y="86022"/>
                  <a:pt x="458578" y="87630"/>
                </a:cubicBezTo>
                <a:cubicBezTo>
                  <a:pt x="447100" y="91934"/>
                  <a:pt x="406381" y="94755"/>
                  <a:pt x="401428" y="95250"/>
                </a:cubicBezTo>
                <a:cubicBezTo>
                  <a:pt x="397618" y="97790"/>
                  <a:pt x="393236" y="99632"/>
                  <a:pt x="389998" y="102870"/>
                </a:cubicBezTo>
                <a:cubicBezTo>
                  <a:pt x="372405" y="120463"/>
                  <a:pt x="393834" y="109086"/>
                  <a:pt x="370948" y="125730"/>
                </a:cubicBezTo>
                <a:cubicBezTo>
                  <a:pt x="361258" y="132777"/>
                  <a:pt x="348940" y="136308"/>
                  <a:pt x="340468" y="144780"/>
                </a:cubicBezTo>
                <a:cubicBezTo>
                  <a:pt x="336658" y="148590"/>
                  <a:pt x="332487" y="152071"/>
                  <a:pt x="329038" y="156210"/>
                </a:cubicBezTo>
                <a:cubicBezTo>
                  <a:pt x="326107" y="159728"/>
                  <a:pt x="324656" y="164402"/>
                  <a:pt x="321418" y="167640"/>
                </a:cubicBezTo>
                <a:cubicBezTo>
                  <a:pt x="318180" y="170878"/>
                  <a:pt x="313798" y="172720"/>
                  <a:pt x="309988" y="175260"/>
                </a:cubicBezTo>
                <a:cubicBezTo>
                  <a:pt x="307448" y="179070"/>
                  <a:pt x="305606" y="183452"/>
                  <a:pt x="302368" y="186690"/>
                </a:cubicBezTo>
                <a:cubicBezTo>
                  <a:pt x="297878" y="191180"/>
                  <a:pt x="292613" y="194920"/>
                  <a:pt x="287128" y="198120"/>
                </a:cubicBezTo>
                <a:cubicBezTo>
                  <a:pt x="267166" y="209765"/>
                  <a:pt x="257179" y="213148"/>
                  <a:pt x="237598" y="220980"/>
                </a:cubicBezTo>
                <a:cubicBezTo>
                  <a:pt x="230732" y="227846"/>
                  <a:pt x="224021" y="236052"/>
                  <a:pt x="214738" y="240030"/>
                </a:cubicBezTo>
                <a:cubicBezTo>
                  <a:pt x="197648" y="247354"/>
                  <a:pt x="202896" y="240236"/>
                  <a:pt x="188068" y="247650"/>
                </a:cubicBezTo>
                <a:cubicBezTo>
                  <a:pt x="178910" y="252229"/>
                  <a:pt x="170849" y="258952"/>
                  <a:pt x="161398" y="262890"/>
                </a:cubicBezTo>
                <a:cubicBezTo>
                  <a:pt x="155420" y="265381"/>
                  <a:pt x="148670" y="265295"/>
                  <a:pt x="142348" y="266700"/>
                </a:cubicBezTo>
                <a:cubicBezTo>
                  <a:pt x="109982" y="273892"/>
                  <a:pt x="146368" y="268103"/>
                  <a:pt x="96628" y="274320"/>
                </a:cubicBezTo>
                <a:cubicBezTo>
                  <a:pt x="58102" y="297435"/>
                  <a:pt x="98289" y="276489"/>
                  <a:pt x="54718" y="289560"/>
                </a:cubicBezTo>
                <a:cubicBezTo>
                  <a:pt x="28351" y="297470"/>
                  <a:pt x="49872" y="295447"/>
                  <a:pt x="28048" y="304800"/>
                </a:cubicBezTo>
                <a:cubicBezTo>
                  <a:pt x="23235" y="306863"/>
                  <a:pt x="17888" y="307340"/>
                  <a:pt x="12808" y="308610"/>
                </a:cubicBezTo>
                <a:cubicBezTo>
                  <a:pt x="8998" y="313690"/>
                  <a:pt x="2217" y="317556"/>
                  <a:pt x="1378" y="323850"/>
                </a:cubicBezTo>
                <a:cubicBezTo>
                  <a:pt x="-1754" y="347339"/>
                  <a:pt x="-192" y="361590"/>
                  <a:pt x="12808" y="377190"/>
                </a:cubicBezTo>
                <a:cubicBezTo>
                  <a:pt x="16257" y="381329"/>
                  <a:pt x="20789" y="384481"/>
                  <a:pt x="24238" y="388620"/>
                </a:cubicBezTo>
                <a:cubicBezTo>
                  <a:pt x="27169" y="392138"/>
                  <a:pt x="29810" y="395954"/>
                  <a:pt x="31858" y="400050"/>
                </a:cubicBezTo>
                <a:cubicBezTo>
                  <a:pt x="33654" y="403642"/>
                  <a:pt x="33159" y="408344"/>
                  <a:pt x="35668" y="411480"/>
                </a:cubicBezTo>
                <a:cubicBezTo>
                  <a:pt x="38529" y="415056"/>
                  <a:pt x="43580" y="416169"/>
                  <a:pt x="47098" y="419100"/>
                </a:cubicBezTo>
                <a:cubicBezTo>
                  <a:pt x="66554" y="435314"/>
                  <a:pt x="49099" y="428173"/>
                  <a:pt x="73768" y="434340"/>
                </a:cubicBezTo>
                <a:cubicBezTo>
                  <a:pt x="77578" y="436880"/>
                  <a:pt x="81178" y="439767"/>
                  <a:pt x="85198" y="441960"/>
                </a:cubicBezTo>
                <a:cubicBezTo>
                  <a:pt x="95170" y="447399"/>
                  <a:pt x="106591" y="450384"/>
                  <a:pt x="115678" y="457200"/>
                </a:cubicBezTo>
                <a:cubicBezTo>
                  <a:pt x="120758" y="461010"/>
                  <a:pt x="125115" y="466051"/>
                  <a:pt x="130918" y="468630"/>
                </a:cubicBezTo>
                <a:cubicBezTo>
                  <a:pt x="136836" y="471260"/>
                  <a:pt x="143765" y="470579"/>
                  <a:pt x="149968" y="472440"/>
                </a:cubicBezTo>
                <a:cubicBezTo>
                  <a:pt x="167252" y="477625"/>
                  <a:pt x="172511" y="482156"/>
                  <a:pt x="188068" y="491490"/>
                </a:cubicBezTo>
                <a:cubicBezTo>
                  <a:pt x="191177" y="500818"/>
                  <a:pt x="193613" y="509921"/>
                  <a:pt x="199498" y="518160"/>
                </a:cubicBezTo>
                <a:cubicBezTo>
                  <a:pt x="206165" y="527494"/>
                  <a:pt x="213244" y="531134"/>
                  <a:pt x="222358" y="537210"/>
                </a:cubicBezTo>
                <a:cubicBezTo>
                  <a:pt x="223628" y="541020"/>
                  <a:pt x="222358" y="547370"/>
                  <a:pt x="226168" y="548640"/>
                </a:cubicBezTo>
                <a:cubicBezTo>
                  <a:pt x="232311" y="550688"/>
                  <a:pt x="239155" y="547104"/>
                  <a:pt x="245218" y="544830"/>
                </a:cubicBezTo>
                <a:cubicBezTo>
                  <a:pt x="255537" y="540960"/>
                  <a:pt x="259992" y="532518"/>
                  <a:pt x="268078" y="525780"/>
                </a:cubicBezTo>
                <a:cubicBezTo>
                  <a:pt x="276156" y="519048"/>
                  <a:pt x="285432" y="515198"/>
                  <a:pt x="294748" y="510540"/>
                </a:cubicBezTo>
                <a:cubicBezTo>
                  <a:pt x="299828" y="502920"/>
                  <a:pt x="302368" y="492760"/>
                  <a:pt x="309988" y="487680"/>
                </a:cubicBezTo>
                <a:cubicBezTo>
                  <a:pt x="313798" y="485140"/>
                  <a:pt x="317692" y="482722"/>
                  <a:pt x="321418" y="480060"/>
                </a:cubicBezTo>
                <a:cubicBezTo>
                  <a:pt x="326585" y="476369"/>
                  <a:pt x="331145" y="471780"/>
                  <a:pt x="336658" y="468630"/>
                </a:cubicBezTo>
                <a:cubicBezTo>
                  <a:pt x="340145" y="466637"/>
                  <a:pt x="344577" y="466770"/>
                  <a:pt x="348088" y="464820"/>
                </a:cubicBezTo>
                <a:cubicBezTo>
                  <a:pt x="356094" y="460372"/>
                  <a:pt x="362757" y="453676"/>
                  <a:pt x="370948" y="449580"/>
                </a:cubicBezTo>
                <a:cubicBezTo>
                  <a:pt x="375632" y="447238"/>
                  <a:pt x="381153" y="447209"/>
                  <a:pt x="386188" y="445770"/>
                </a:cubicBezTo>
                <a:cubicBezTo>
                  <a:pt x="390050" y="444667"/>
                  <a:pt x="393808" y="443230"/>
                  <a:pt x="397618" y="441960"/>
                </a:cubicBezTo>
                <a:cubicBezTo>
                  <a:pt x="401428" y="438150"/>
                  <a:pt x="405599" y="434669"/>
                  <a:pt x="409048" y="430530"/>
                </a:cubicBezTo>
                <a:cubicBezTo>
                  <a:pt x="411979" y="427012"/>
                  <a:pt x="412858" y="421640"/>
                  <a:pt x="416668" y="419100"/>
                </a:cubicBezTo>
                <a:cubicBezTo>
                  <a:pt x="421025" y="416195"/>
                  <a:pt x="426828" y="416560"/>
                  <a:pt x="431908" y="415290"/>
                </a:cubicBezTo>
                <a:cubicBezTo>
                  <a:pt x="433178" y="411480"/>
                  <a:pt x="432878" y="406700"/>
                  <a:pt x="435718" y="403860"/>
                </a:cubicBezTo>
                <a:cubicBezTo>
                  <a:pt x="438558" y="401020"/>
                  <a:pt x="443556" y="401846"/>
                  <a:pt x="447148" y="400050"/>
                </a:cubicBezTo>
                <a:cubicBezTo>
                  <a:pt x="451244" y="398002"/>
                  <a:pt x="454482" y="394478"/>
                  <a:pt x="458578" y="392430"/>
                </a:cubicBezTo>
                <a:cubicBezTo>
                  <a:pt x="469218" y="387110"/>
                  <a:pt x="486849" y="386214"/>
                  <a:pt x="496678" y="384810"/>
                </a:cubicBezTo>
                <a:cubicBezTo>
                  <a:pt x="532819" y="372763"/>
                  <a:pt x="509816" y="379674"/>
                  <a:pt x="588118" y="369570"/>
                </a:cubicBezTo>
                <a:cubicBezTo>
                  <a:pt x="600776" y="367937"/>
                  <a:pt x="613567" y="367447"/>
                  <a:pt x="626218" y="365760"/>
                </a:cubicBezTo>
                <a:cubicBezTo>
                  <a:pt x="641543" y="363717"/>
                  <a:pt x="643877" y="362414"/>
                  <a:pt x="656698" y="358140"/>
                </a:cubicBezTo>
                <a:cubicBezTo>
                  <a:pt x="657955" y="346197"/>
                  <a:pt x="659925" y="295120"/>
                  <a:pt x="668128" y="270510"/>
                </a:cubicBezTo>
                <a:cubicBezTo>
                  <a:pt x="676570" y="245185"/>
                  <a:pt x="685669" y="237652"/>
                  <a:pt x="690988" y="205740"/>
                </a:cubicBezTo>
                <a:cubicBezTo>
                  <a:pt x="692258" y="198120"/>
                  <a:pt x="692355" y="190209"/>
                  <a:pt x="694798" y="182880"/>
                </a:cubicBezTo>
                <a:cubicBezTo>
                  <a:pt x="696246" y="178536"/>
                  <a:pt x="700370" y="175546"/>
                  <a:pt x="702418" y="171450"/>
                </a:cubicBezTo>
                <a:cubicBezTo>
                  <a:pt x="718192" y="139902"/>
                  <a:pt x="692010" y="181347"/>
                  <a:pt x="713848" y="148590"/>
                </a:cubicBezTo>
                <a:cubicBezTo>
                  <a:pt x="712578" y="128270"/>
                  <a:pt x="713058" y="107764"/>
                  <a:pt x="710038" y="87630"/>
                </a:cubicBezTo>
                <a:cubicBezTo>
                  <a:pt x="709195" y="82013"/>
                  <a:pt x="704412" y="77708"/>
                  <a:pt x="702418" y="72390"/>
                </a:cubicBezTo>
                <a:cubicBezTo>
                  <a:pt x="700579" y="67487"/>
                  <a:pt x="700148" y="62155"/>
                  <a:pt x="698608" y="57150"/>
                </a:cubicBezTo>
                <a:cubicBezTo>
                  <a:pt x="683474" y="7964"/>
                  <a:pt x="689967" y="39596"/>
                  <a:pt x="683368" y="0"/>
                </a:cubicBezTo>
                <a:cubicBezTo>
                  <a:pt x="677952" y="16249"/>
                  <a:pt x="684638" y="33020"/>
                  <a:pt x="675748" y="41910"/>
                </a:cubicBezTo>
                <a:close/>
              </a:path>
            </a:pathLst>
          </a:custGeom>
          <a:solidFill>
            <a:srgbClr val="EB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rot="693975">
            <a:off x="7546107" y="1557222"/>
            <a:ext cx="642892" cy="609454"/>
            <a:chOff x="11160275" y="-41712"/>
            <a:chExt cx="1171941" cy="1110986"/>
          </a:xfrm>
        </p:grpSpPr>
        <p:grpSp>
          <p:nvGrpSpPr>
            <p:cNvPr id="14" name="群組 13"/>
            <p:cNvGrpSpPr/>
            <p:nvPr/>
          </p:nvGrpSpPr>
          <p:grpSpPr>
            <a:xfrm>
              <a:off x="11186980" y="-14682"/>
              <a:ext cx="1145236" cy="1083956"/>
              <a:chOff x="11186980" y="-14682"/>
              <a:chExt cx="1145236" cy="1083956"/>
            </a:xfrm>
          </p:grpSpPr>
          <p:sp>
            <p:nvSpPr>
              <p:cNvPr id="19" name="流程圖: 抽選 18"/>
              <p:cNvSpPr/>
              <p:nvPr/>
            </p:nvSpPr>
            <p:spPr>
              <a:xfrm rot="2739004">
                <a:off x="11520313" y="-85057"/>
                <a:ext cx="478570" cy="1145236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2739004">
                <a:off x="11164604" y="741668"/>
                <a:ext cx="486273" cy="1689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流程圖: 抽選 20"/>
              <p:cNvSpPr/>
              <p:nvPr/>
            </p:nvSpPr>
            <p:spPr>
              <a:xfrm rot="2739004">
                <a:off x="11789308" y="9487"/>
                <a:ext cx="478570" cy="430231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160275" y="-41712"/>
              <a:ext cx="1145236" cy="1090295"/>
              <a:chOff x="7188127" y="413143"/>
              <a:chExt cx="1145236" cy="1090295"/>
            </a:xfrm>
          </p:grpSpPr>
          <p:sp>
            <p:nvSpPr>
              <p:cNvPr id="16" name="流程圖: 抽選 15"/>
              <p:cNvSpPr/>
              <p:nvPr/>
            </p:nvSpPr>
            <p:spPr>
              <a:xfrm rot="2739004">
                <a:off x="7521460" y="342768"/>
                <a:ext cx="478570" cy="114523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2739004">
                <a:off x="7164124" y="1172441"/>
                <a:ext cx="486273" cy="175721"/>
              </a:xfrm>
              <a:prstGeom prst="triangle">
                <a:avLst/>
              </a:prstGeom>
              <a:solidFill>
                <a:srgbClr val="E4B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流程圖: 抽選 17"/>
              <p:cNvSpPr/>
              <p:nvPr/>
            </p:nvSpPr>
            <p:spPr>
              <a:xfrm rot="2739004">
                <a:off x="7790459" y="437312"/>
                <a:ext cx="478570" cy="430231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18" y="1085704"/>
            <a:ext cx="879010" cy="1716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64" y="5873950"/>
            <a:ext cx="445936" cy="1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689"/>
          <a:stretch/>
        </p:blipFill>
        <p:spPr>
          <a:xfrm>
            <a:off x="0" y="1119767"/>
            <a:ext cx="12192000" cy="5738233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2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278908" y="3107814"/>
            <a:ext cx="5628640" cy="2866266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315720" y="6162124"/>
            <a:ext cx="9499600" cy="4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無法登入題庫系統，請洽客服人員</a:t>
            </a:r>
            <a:endParaRPr lang="en-US" altLang="zh-TW" sz="2800" b="1" spc="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7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83" b="4493"/>
          <a:stretch/>
        </p:blipFill>
        <p:spPr>
          <a:xfrm>
            <a:off x="0" y="1218054"/>
            <a:ext cx="12181840" cy="5639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81" y="1352536"/>
            <a:ext cx="419158" cy="190527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-4597"/>
            <a:ext cx="12192000" cy="125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02950" indent="-742950" algn="l">
              <a:buFont typeface="+mj-lt"/>
              <a:buAutoNum type="arabicPeriod" startAt="3"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點選「線上考試」→「我的試卷」</a:t>
            </a:r>
            <a:endParaRPr lang="zh-TW" alt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743197" y="1191378"/>
            <a:ext cx="1016001" cy="512841"/>
          </a:xfrm>
          <a:prstGeom prst="roundRect">
            <a:avLst>
              <a:gd name="adj" fmla="val 20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365</Words>
  <Application>Microsoft Office PowerPoint</Application>
  <PresentationFormat>寬螢幕</PresentationFormat>
  <Paragraphs>59</Paragraphs>
  <Slides>16</Slides>
  <Notes>0</Notes>
  <HiddenSlides>5</HiddenSlides>
  <MMClips>6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Adobe 繁黑體 Std B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SB_User</dc:creator>
  <cp:lastModifiedBy>高徠內湖</cp:lastModifiedBy>
  <cp:revision>120</cp:revision>
  <dcterms:created xsi:type="dcterms:W3CDTF">2021-11-18T03:20:42Z</dcterms:created>
  <dcterms:modified xsi:type="dcterms:W3CDTF">2022-02-25T01:58:31Z</dcterms:modified>
</cp:coreProperties>
</file>